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5" r:id="rId1"/>
  </p:sldMasterIdLst>
  <p:sldIdLst>
    <p:sldId id="256" r:id="rId2"/>
    <p:sldId id="259" r:id="rId3"/>
    <p:sldId id="261" r:id="rId4"/>
    <p:sldId id="257" r:id="rId5"/>
    <p:sldId id="260" r:id="rId6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 showGuides="1">
      <p:cViewPr varScale="1">
        <p:scale>
          <a:sx n="74" d="100"/>
          <a:sy n="74" d="100"/>
        </p:scale>
        <p:origin x="576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4530"/>
            <a:ext cx="9144000" cy="2387600"/>
          </a:xfrm>
        </p:spPr>
        <p:txBody>
          <a:bodyPr anchor="b">
            <a:normAutofit/>
          </a:bodyPr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1D8C7-2B43-4D6A-ADC0-70BF7A1A5C99}" type="datetimeFigureOut">
              <a:rPr lang="ru-RU" smtClean="0"/>
              <a:t>20.03.2020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46012-F6F2-47BF-A300-D191A600D6A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207042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1D8C7-2B43-4D6A-ADC0-70BF7A1A5C99}" type="datetimeFigureOut">
              <a:rPr lang="ru-RU" smtClean="0"/>
              <a:t>20.03.2020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46012-F6F2-47BF-A300-D191A600D6A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505770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0362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0362"/>
            <a:ext cx="7734300" cy="581183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1D8C7-2B43-4D6A-ADC0-70BF7A1A5C99}" type="datetimeFigureOut">
              <a:rPr lang="ru-RU" smtClean="0"/>
              <a:t>20.03.2020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46012-F6F2-47BF-A300-D191A600D6A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865443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1D8C7-2B43-4D6A-ADC0-70BF7A1A5C99}" type="datetimeFigureOut">
              <a:rPr lang="ru-RU" smtClean="0"/>
              <a:t>20.03.2020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46012-F6F2-47BF-A300-D191A600D6A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384683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12423"/>
            <a:ext cx="10515600" cy="2851208"/>
          </a:xfrm>
        </p:spPr>
        <p:txBody>
          <a:bodyPr anchor="b">
            <a:normAutofit/>
          </a:bodyPr>
          <a:lstStyle>
            <a:lvl1pPr>
              <a:defRPr sz="6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52633"/>
            <a:ext cx="105156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1D8C7-2B43-4D6A-ADC0-70BF7A1A5C99}" type="datetimeFigureOut">
              <a:rPr lang="ru-RU" smtClean="0"/>
              <a:t>20.03.2020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46012-F6F2-47BF-A300-D191A600D6A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260705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45127" y="1828800"/>
            <a:ext cx="5181600" cy="435133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8800"/>
            <a:ext cx="5181600" cy="435133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1D8C7-2B43-4D6A-ADC0-70BF7A1A5C99}" type="datetimeFigureOut">
              <a:rPr lang="ru-RU" smtClean="0"/>
              <a:t>20.03.2020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46012-F6F2-47BF-A300-D191A600D6A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634895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681850"/>
            <a:ext cx="5156200" cy="825699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5127" y="2507550"/>
            <a:ext cx="5156200" cy="36805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851"/>
            <a:ext cx="5181601" cy="825698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7550"/>
            <a:ext cx="5181601" cy="36805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1D8C7-2B43-4D6A-ADC0-70BF7A1A5C99}" type="datetimeFigureOut">
              <a:rPr lang="ru-RU" smtClean="0"/>
              <a:t>20.03.2020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46012-F6F2-47BF-A300-D191A600D6A6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09094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1D8C7-2B43-4D6A-ADC0-70BF7A1A5C99}" type="datetimeFigureOut">
              <a:rPr lang="ru-RU" smtClean="0"/>
              <a:t>20.03.2020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46012-F6F2-47BF-A300-D191A600D6A6}" type="slidenum">
              <a:rPr lang="ru-RU" smtClean="0"/>
              <a:t>‹#›</a:t>
            </a:fld>
            <a:endParaRPr lang="ru-RU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63702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1D8C7-2B43-4D6A-ADC0-70BF7A1A5C99}" type="datetimeFigureOut">
              <a:rPr lang="ru-RU" smtClean="0"/>
              <a:t>20.03.2020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46012-F6F2-47BF-A300-D191A600D6A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783800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197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399"/>
            <a:ext cx="3931920" cy="3810001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1D8C7-2B43-4D6A-ADC0-70BF7A1A5C99}" type="datetimeFigureOut">
              <a:rPr lang="ru-RU" smtClean="0"/>
              <a:t>20.03.2020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46012-F6F2-47BF-A300-D191A600D6A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87327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20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400"/>
            <a:ext cx="3931920" cy="38100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1D8C7-2B43-4D6A-ADC0-70BF7A1A5C99}" type="datetimeFigureOut">
              <a:rPr lang="ru-RU" smtClean="0"/>
              <a:t>20.03.2020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46012-F6F2-47BF-A300-D191A600D6A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875952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45127" y="365760"/>
            <a:ext cx="10515600" cy="1325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828800"/>
            <a:ext cx="1051560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ABF1D8C7-2B43-4D6A-ADC0-70BF7A1A5C99}" type="datetimeFigureOut">
              <a:rPr lang="ru-RU" smtClean="0"/>
              <a:t>20.03.2020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E46012-F6F2-47BF-A300-D191A600D6A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635848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6" r:id="rId1"/>
    <p:sldLayoutId id="2147483757" r:id="rId2"/>
    <p:sldLayoutId id="2147483758" r:id="rId3"/>
    <p:sldLayoutId id="2147483759" r:id="rId4"/>
    <p:sldLayoutId id="2147483760" r:id="rId5"/>
    <p:sldLayoutId id="2147483761" r:id="rId6"/>
    <p:sldLayoutId id="2147483762" r:id="rId7"/>
    <p:sldLayoutId id="2147483763" r:id="rId8"/>
    <p:sldLayoutId id="2147483764" r:id="rId9"/>
    <p:sldLayoutId id="2147483765" r:id="rId10"/>
    <p:sldLayoutId id="2147483766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Wingdings 2" pitchFamily="18" charset="2"/>
        <a:buChar char="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751012" y="193202"/>
            <a:ext cx="8689976" cy="2509213"/>
          </a:xfrm>
        </p:spPr>
        <p:txBody>
          <a:bodyPr>
            <a:normAutofit/>
          </a:bodyPr>
          <a:lstStyle/>
          <a:p>
            <a:r>
              <a:rPr lang="en-US" sz="7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European conformity assessment methods</a:t>
            </a:r>
            <a:endParaRPr lang="ru-RU" sz="7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315199" y="4967198"/>
            <a:ext cx="3983865" cy="1655762"/>
          </a:xfrm>
        </p:spPr>
        <p:txBody>
          <a:bodyPr/>
          <a:lstStyle/>
          <a:p>
            <a:r>
              <a:rPr lang="en-US" dirty="0" smtClean="0"/>
              <a:t>Prepared by: </a:t>
            </a:r>
            <a:r>
              <a:rPr lang="en-US" dirty="0" err="1" smtClean="0"/>
              <a:t>Dauitova</a:t>
            </a:r>
            <a:r>
              <a:rPr lang="en-US" dirty="0" smtClean="0"/>
              <a:t> V </a:t>
            </a:r>
          </a:p>
          <a:p>
            <a:r>
              <a:rPr lang="en-US" dirty="0" smtClean="0"/>
              <a:t>Checked by: </a:t>
            </a:r>
            <a:r>
              <a:rPr lang="en-US" dirty="0" err="1" smtClean="0"/>
              <a:t>Tastanbekov</a:t>
            </a:r>
            <a:r>
              <a:rPr lang="en-US" dirty="0" smtClean="0"/>
              <a:t> D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851860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08960071"/>
              </p:ext>
            </p:extLst>
          </p:nvPr>
        </p:nvGraphicFramePr>
        <p:xfrm>
          <a:off x="0" y="0"/>
          <a:ext cx="12191999" cy="6858000"/>
        </p:xfrm>
        <a:graphic>
          <a:graphicData uri="http://schemas.openxmlformats.org/drawingml/2006/table">
            <a:tbl>
              <a:tblPr/>
              <a:tblGrid>
                <a:gridCol w="1562311"/>
                <a:gridCol w="2068795"/>
                <a:gridCol w="1590882"/>
                <a:gridCol w="1511662"/>
                <a:gridCol w="1538935"/>
                <a:gridCol w="1227252"/>
                <a:gridCol w="1031152"/>
                <a:gridCol w="1661010"/>
              </a:tblGrid>
              <a:tr h="204442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Design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216" marR="662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Module A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Manufacturer's internal production control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216" marR="662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                   </a:t>
                      </a:r>
                      <a:r>
                        <a:rPr lang="en-US" sz="11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Module B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Testing of product samples according to EU rules with a third party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216" marR="662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Module G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Third Party Product Testing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216" marR="662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Module H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Availability of a quality assurance system for design, production, testing and control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216" marR="662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1357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Production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216" marR="662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Module  C   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  </a:t>
                      </a:r>
                      <a:r>
                        <a:rPr lang="en-US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Conformity of products to the tested sample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216" marR="662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Module D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Quality Assurance System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216" marR="662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Module E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Availability of a system for ensuring the quality of testing and product monitoring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216" marR="662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Module F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Third Party Product Testing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216" marR="662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501486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855157"/>
            <a:ext cx="10515600" cy="1325562"/>
          </a:xfrm>
        </p:spPr>
        <p:txBody>
          <a:bodyPr>
            <a:normAutofit fontScale="90000"/>
          </a:bodyPr>
          <a:lstStyle/>
          <a:p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European conformity assessment 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methods</a:t>
            </a: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main factor determining the choice of certification procedure in the EU countries is ensuring the required level of security.</a:t>
            </a:r>
            <a:r>
              <a:rPr lang="ru-RU" dirty="0"/>
              <a:t/>
            </a:r>
            <a:br>
              <a:rPr lang="ru-RU" dirty="0"/>
            </a:b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2060620"/>
            <a:ext cx="10515600" cy="4351337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T</a:t>
            </a:r>
            <a:r>
              <a:rPr lang="en-US" dirty="0" smtClean="0"/>
              <a:t>he </a:t>
            </a:r>
            <a:r>
              <a:rPr lang="en-US" dirty="0"/>
              <a:t>modular approach provides for various assessment procedures, depending on the following factors</a:t>
            </a:r>
            <a:r>
              <a:rPr lang="en-US" dirty="0" smtClean="0"/>
              <a:t>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 smtClean="0"/>
              <a:t>The </a:t>
            </a:r>
            <a:r>
              <a:rPr lang="en-US" dirty="0"/>
              <a:t>stages of development and manufacture of the product (design, prototype creation, production</a:t>
            </a:r>
            <a:r>
              <a:rPr lang="en-US" dirty="0" smtClean="0"/>
              <a:t>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 smtClean="0"/>
              <a:t>Type </a:t>
            </a:r>
            <a:r>
              <a:rPr lang="en-US" dirty="0"/>
              <a:t>of control (verification of documentation, testing of prototypes, quality assurance, acceptance control</a:t>
            </a:r>
            <a:r>
              <a:rPr lang="en-US" dirty="0" smtClean="0"/>
              <a:t>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 smtClean="0"/>
              <a:t>controlling </a:t>
            </a:r>
            <a:r>
              <a:rPr lang="en-US" dirty="0"/>
              <a:t>party.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244192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Объект 8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-132522" y="0"/>
            <a:ext cx="8017565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455815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-55154" y="167426"/>
            <a:ext cx="11130985" cy="66905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3510345"/>
      </p:ext>
    </p:extLst>
  </p:cSld>
  <p:clrMapOvr>
    <a:masterClrMapping/>
  </p:clrMapOvr>
</p:sld>
</file>

<file path=ppt/theme/theme1.xml><?xml version="1.0" encoding="utf-8"?>
<a:theme xmlns:a="http://schemas.openxmlformats.org/drawingml/2006/main" name="HDOfficeLightV0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Легкий дым</Template>
  <TotalTime>66</TotalTime>
  <Words>136</Words>
  <Application>Microsoft Office PowerPoint</Application>
  <PresentationFormat>Широкоэкранный</PresentationFormat>
  <Paragraphs>32</Paragraphs>
  <Slides>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Wingdings 2</vt:lpstr>
      <vt:lpstr>HDOfficeLightV0</vt:lpstr>
      <vt:lpstr>European conformity assessment methods</vt:lpstr>
      <vt:lpstr>Презентация PowerPoint</vt:lpstr>
      <vt:lpstr>European conformity assessment methods-The main factor determining the choice of certification procedure in the EU countries is ensuring the required level of security.  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European conformity assessment methods</dc:title>
  <dc:creator>Acer</dc:creator>
  <cp:lastModifiedBy>Acer</cp:lastModifiedBy>
  <cp:revision>6</cp:revision>
  <dcterms:created xsi:type="dcterms:W3CDTF">2020-03-20T04:26:00Z</dcterms:created>
  <dcterms:modified xsi:type="dcterms:W3CDTF">2020-03-20T05:51:34Z</dcterms:modified>
</cp:coreProperties>
</file>